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D57C6-8BBC-9AA8-6522-2BBA57B9E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E5BC68-BA98-41FB-2C33-A8C711205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DB8F4-00D9-B004-1CA0-5741B12F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2975D-836E-BC95-58F2-9E39C6BD7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96760-638A-51DB-8E65-1D9F1E5F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08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746F6-48EE-2E53-BE89-9CEAE0CA3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D3009-B441-3A96-3E7B-1745FE6D7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9853F-5591-8DD7-071D-3FF36089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FB5FD-A31A-FA1E-9ACF-0AD498AF6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EE4D5-3F4D-0F18-BCBA-718B789BA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36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4A0DF7-4BA8-4101-E844-1C22C9865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983722-53BE-40DE-A012-A8C10DB43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3F049-1E64-FB7C-B5C7-1E44538AF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002EC-4A23-E586-4514-BB5141BF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153A4-E89D-D2B8-A681-AA65F4FA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1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F779F-8A94-5525-A9AE-4F6C8077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B03DC-B02D-6407-58A2-6536D753E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B2634-22A9-D7BD-1934-D96A92F0C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A9DD4-933C-FFE6-0989-E4E09F77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5958D-EE49-D0F7-5A71-85897E36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08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86711-7E7E-C763-0822-B4788AD51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3CACA-DED1-1806-9458-D60E28716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4883C-D4BA-B114-2E24-495401B27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6EB0C-C11C-B006-3DF2-2A7A9605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942D6-C36A-0CAD-36C5-5D0EA4C5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2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8AD8E-2877-27CB-AA5C-3CC20E071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979F5-72DF-BF70-395B-C20278A23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647F8-B0B0-C935-782B-33284D5E4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92B2B-E83C-0C55-3592-8CD013D9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0C885-FB2A-926C-2897-360167AA9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BDBC1-0F2B-313E-F569-9DA58A126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BAE3F-9AD8-42C9-399D-BB61280E7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5B395-ACFA-466B-1571-6DC1739CF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BD8C4-6E5C-994B-BCAD-29933EB6A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BDCDFE-D335-630D-E30D-12E69DE7E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2B4829-C4CA-5121-6702-1E0510CEC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38810A-F2C5-3958-21E1-C05F04DBF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754B21-4663-72EB-51A9-7962E7042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699622-EC58-CAE5-9BE1-52196B67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44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96026-E63F-5076-C17A-5F55ABF8D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16F7A-C837-92AB-0EE3-948A25B3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F738E-CB4B-CED7-9265-BF09F5E7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C48840-3B6E-541D-4108-8AE0D8CD6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2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F0CD6F-4C65-359A-6921-559F528B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2B0F2-9C8C-EA8D-B3FA-61F282858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E455B-B8BD-76CA-8FE8-50B51B73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8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AF08-FBD3-90D2-2191-069825006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0195B-295F-73B4-EA3A-13A583F22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C8BDE-E5ED-90D5-1542-EF8A14D2E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4C39F-6F0E-2E17-3D8E-879B9CB41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99162-6FF9-1DBE-1066-B88E2AE7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35C2D-F664-D50B-B1C0-72510B89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50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71A0-B5F2-9845-7CEC-0744618F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67574-9651-8BC6-DAD9-47B734D58D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8FBC7-F694-3114-110C-A323729D3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60FBB-4CAC-2D3D-EBA6-54E70F034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F5572-C19C-2A2B-8B51-1E8B3EE6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FE874-8F0D-6C2A-9CC6-84A746690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25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28F065-C4D8-065C-8E21-8AB081AD0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56A77-B578-E65F-EA6E-DF204D5F9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8BE95-7357-4EFB-794C-8AE2D2B30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EBBC38-DFB3-4E0A-B559-C03E66C0F70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EE4C-95F9-F6EE-7D58-3724738D1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D69F-3832-93C7-BF50-322F01127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A45409-BC9C-433D-A601-838054099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12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08C023-876A-A245-D6F2-5C2238395D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524BB8-89B8-D394-F423-E1AA28FF2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150" y="1185549"/>
            <a:ext cx="10745700" cy="44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9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 Haletski</dc:creator>
  <cp:lastModifiedBy>Victor Haletski</cp:lastModifiedBy>
  <cp:revision>1</cp:revision>
  <dcterms:created xsi:type="dcterms:W3CDTF">2026-04-20T18:15:16Z</dcterms:created>
  <dcterms:modified xsi:type="dcterms:W3CDTF">2026-04-20T18:15:51Z</dcterms:modified>
</cp:coreProperties>
</file>